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1472863" cy="5867400"/>
  <p:notesSz cx="6858000" cy="9144000"/>
  <p:defaultTextStyle>
    <a:defPPr>
      <a:defRPr lang="da-DK"/>
    </a:defPPr>
    <a:lvl1pPr marL="0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1pPr>
    <a:lvl2pPr marL="422636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2pPr>
    <a:lvl3pPr marL="845271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3pPr>
    <a:lvl4pPr marL="1267907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4pPr>
    <a:lvl5pPr marL="1690543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5pPr>
    <a:lvl6pPr marL="2113178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6pPr>
    <a:lvl7pPr marL="2535814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7pPr>
    <a:lvl8pPr marL="2958450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8pPr>
    <a:lvl9pPr marL="3381085" algn="l" defTabSz="845271" rtl="0" eaLnBrk="1" latinLnBrk="0" hangingPunct="1">
      <a:defRPr sz="16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108" y="960244"/>
            <a:ext cx="8604647" cy="2042724"/>
          </a:xfrm>
        </p:spPr>
        <p:txBody>
          <a:bodyPr anchor="b"/>
          <a:lstStyle>
            <a:lvl1pPr algn="ctr">
              <a:defRPr sz="513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4108" y="3081744"/>
            <a:ext cx="8604647" cy="1416596"/>
          </a:xfrm>
        </p:spPr>
        <p:txBody>
          <a:bodyPr/>
          <a:lstStyle>
            <a:lvl1pPr marL="0" indent="0" algn="ctr">
              <a:buNone/>
              <a:defRPr sz="2053"/>
            </a:lvl1pPr>
            <a:lvl2pPr marL="391180" indent="0" algn="ctr">
              <a:buNone/>
              <a:defRPr sz="1711"/>
            </a:lvl2pPr>
            <a:lvl3pPr marL="782361" indent="0" algn="ctr">
              <a:buNone/>
              <a:defRPr sz="1540"/>
            </a:lvl3pPr>
            <a:lvl4pPr marL="1173541" indent="0" algn="ctr">
              <a:buNone/>
              <a:defRPr sz="1369"/>
            </a:lvl4pPr>
            <a:lvl5pPr marL="1564721" indent="0" algn="ctr">
              <a:buNone/>
              <a:defRPr sz="1369"/>
            </a:lvl5pPr>
            <a:lvl6pPr marL="1955902" indent="0" algn="ctr">
              <a:buNone/>
              <a:defRPr sz="1369"/>
            </a:lvl6pPr>
            <a:lvl7pPr marL="2347082" indent="0" algn="ctr">
              <a:buNone/>
              <a:defRPr sz="1369"/>
            </a:lvl7pPr>
            <a:lvl8pPr marL="2738262" indent="0" algn="ctr">
              <a:buNone/>
              <a:defRPr sz="1369"/>
            </a:lvl8pPr>
            <a:lvl9pPr marL="3129443" indent="0" algn="ctr">
              <a:buNone/>
              <a:defRPr sz="1369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12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07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10268" y="312385"/>
            <a:ext cx="2473836" cy="497235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8760" y="312385"/>
            <a:ext cx="7278097" cy="49723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717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52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4" y="1462776"/>
            <a:ext cx="9895344" cy="2440675"/>
          </a:xfrm>
        </p:spPr>
        <p:txBody>
          <a:bodyPr anchor="b"/>
          <a:lstStyle>
            <a:lvl1pPr>
              <a:defRPr sz="513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784" y="3926541"/>
            <a:ext cx="9895344" cy="1283493"/>
          </a:xfrm>
        </p:spPr>
        <p:txBody>
          <a:bodyPr/>
          <a:lstStyle>
            <a:lvl1pPr marL="0" indent="0">
              <a:buNone/>
              <a:defRPr sz="2053">
                <a:solidFill>
                  <a:schemeClr val="tx1">
                    <a:tint val="75000"/>
                  </a:schemeClr>
                </a:solidFill>
              </a:defRPr>
            </a:lvl1pPr>
            <a:lvl2pPr marL="39118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2pPr>
            <a:lvl3pPr marL="782361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3pPr>
            <a:lvl4pPr marL="117354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4pPr>
            <a:lvl5pPr marL="156472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5pPr>
            <a:lvl6pPr marL="195590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6pPr>
            <a:lvl7pPr marL="234708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7pPr>
            <a:lvl8pPr marL="273826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8pPr>
            <a:lvl9pPr marL="3129443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7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759" y="1561924"/>
            <a:ext cx="4875967" cy="37228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7" y="1561924"/>
            <a:ext cx="4875967" cy="37228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66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54" y="312385"/>
            <a:ext cx="9895344" cy="113409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0254" y="1438329"/>
            <a:ext cx="4853558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254" y="2143231"/>
            <a:ext cx="4853558" cy="315237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8137" y="1438329"/>
            <a:ext cx="4877461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8137" y="2143231"/>
            <a:ext cx="4877461" cy="315237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8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385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7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54" y="391160"/>
            <a:ext cx="3700297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461" y="844797"/>
            <a:ext cx="5808137" cy="4169657"/>
          </a:xfrm>
        </p:spPr>
        <p:txBody>
          <a:bodyPr/>
          <a:lstStyle>
            <a:lvl1pPr>
              <a:defRPr sz="2738"/>
            </a:lvl1pPr>
            <a:lvl2pPr>
              <a:defRPr sz="2396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254" y="1760220"/>
            <a:ext cx="3700297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970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254" y="391160"/>
            <a:ext cx="3700297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461" y="844797"/>
            <a:ext cx="5808137" cy="4169657"/>
          </a:xfrm>
        </p:spPr>
        <p:txBody>
          <a:bodyPr anchor="t"/>
          <a:lstStyle>
            <a:lvl1pPr marL="0" indent="0">
              <a:buNone/>
              <a:defRPr sz="2738"/>
            </a:lvl1pPr>
            <a:lvl2pPr marL="391180" indent="0">
              <a:buNone/>
              <a:defRPr sz="2396"/>
            </a:lvl2pPr>
            <a:lvl3pPr marL="782361" indent="0">
              <a:buNone/>
              <a:defRPr sz="2053"/>
            </a:lvl3pPr>
            <a:lvl4pPr marL="1173541" indent="0">
              <a:buNone/>
              <a:defRPr sz="1711"/>
            </a:lvl4pPr>
            <a:lvl5pPr marL="1564721" indent="0">
              <a:buNone/>
              <a:defRPr sz="1711"/>
            </a:lvl5pPr>
            <a:lvl6pPr marL="1955902" indent="0">
              <a:buNone/>
              <a:defRPr sz="1711"/>
            </a:lvl6pPr>
            <a:lvl7pPr marL="2347082" indent="0">
              <a:buNone/>
              <a:defRPr sz="1711"/>
            </a:lvl7pPr>
            <a:lvl8pPr marL="2738262" indent="0">
              <a:buNone/>
              <a:defRPr sz="1711"/>
            </a:lvl8pPr>
            <a:lvl9pPr marL="3129443" indent="0">
              <a:buNone/>
              <a:defRPr sz="1711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254" y="1760220"/>
            <a:ext cx="3700297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710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8760" y="312385"/>
            <a:ext cx="9895344" cy="113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760" y="1561924"/>
            <a:ext cx="9895344" cy="3722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8759" y="5438211"/>
            <a:ext cx="2581394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4B98-C89C-43E9-AB3E-3295095FC659}" type="datetimeFigureOut">
              <a:rPr lang="da-DK" smtClean="0"/>
              <a:t>31-07-2018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0386" y="5438211"/>
            <a:ext cx="3872091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710" y="5438211"/>
            <a:ext cx="2581394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38DCC-6A0A-4AC6-877E-EFA78DADA7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749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782361" rtl="0" eaLnBrk="1" latinLnBrk="0" hangingPunct="1">
        <a:lnSpc>
          <a:spcPct val="90000"/>
        </a:lnSpc>
        <a:spcBef>
          <a:spcPct val="0"/>
        </a:spcBef>
        <a:buNone/>
        <a:defRPr sz="37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90" indent="-195590" algn="l" defTabSz="782361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86770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2pPr>
      <a:lvl3pPr marL="97795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76031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215149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54267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5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325033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8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36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54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72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90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708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826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443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" y="-134936"/>
            <a:ext cx="11473200" cy="60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4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Kolding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Christina Volgmann</dc:creator>
  <cp:lastModifiedBy>Mette Fersløv Schultz</cp:lastModifiedBy>
  <cp:revision>2</cp:revision>
  <dcterms:created xsi:type="dcterms:W3CDTF">2018-06-12T08:49:23Z</dcterms:created>
  <dcterms:modified xsi:type="dcterms:W3CDTF">2018-07-31T08:01:33Z</dcterms:modified>
</cp:coreProperties>
</file>