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480175" cy="6480175"/>
  <p:notesSz cx="6858000" cy="9144000"/>
  <p:defaultTextStyle>
    <a:defPPr>
      <a:defRPr lang="da-DK"/>
    </a:defPPr>
    <a:lvl1pPr marL="0" algn="l" defTabSz="823013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1pPr>
    <a:lvl2pPr marL="411506" algn="l" defTabSz="823013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2pPr>
    <a:lvl3pPr marL="823013" algn="l" defTabSz="823013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3pPr>
    <a:lvl4pPr marL="1234519" algn="l" defTabSz="823013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4pPr>
    <a:lvl5pPr marL="1646025" algn="l" defTabSz="823013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5pPr>
    <a:lvl6pPr marL="2057531" algn="l" defTabSz="823013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6pPr>
    <a:lvl7pPr marL="2469038" algn="l" defTabSz="823013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7pPr>
    <a:lvl8pPr marL="2880544" algn="l" defTabSz="823013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8pPr>
    <a:lvl9pPr marL="3292050" algn="l" defTabSz="823013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44" autoAdjust="0"/>
    <p:restoredTop sz="94660"/>
  </p:normalViewPr>
  <p:slideViewPr>
    <p:cSldViewPr snapToGrid="0">
      <p:cViewPr varScale="1">
        <p:scale>
          <a:sx n="140" d="100"/>
          <a:sy n="140" d="100"/>
        </p:scale>
        <p:origin x="207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060529"/>
            <a:ext cx="5508149" cy="2256061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3403592"/>
            <a:ext cx="4860131" cy="1564542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176E-8D2C-4F6E-A2A9-5E030D35E44A}" type="datetimeFigureOut">
              <a:rPr lang="da-DK" smtClean="0"/>
              <a:t>31-07-2018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4699-0596-43A9-8797-489D5833B2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979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176E-8D2C-4F6E-A2A9-5E030D35E44A}" type="datetimeFigureOut">
              <a:rPr lang="da-DK" smtClean="0"/>
              <a:t>31-07-2018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4699-0596-43A9-8797-489D5833B2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8695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345009"/>
            <a:ext cx="1397288" cy="5491649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345009"/>
            <a:ext cx="4110861" cy="549164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176E-8D2C-4F6E-A2A9-5E030D35E44A}" type="datetimeFigureOut">
              <a:rPr lang="da-DK" smtClean="0"/>
              <a:t>31-07-2018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4699-0596-43A9-8797-489D5833B2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430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176E-8D2C-4F6E-A2A9-5E030D35E44A}" type="datetimeFigureOut">
              <a:rPr lang="da-DK" smtClean="0"/>
              <a:t>31-07-2018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4699-0596-43A9-8797-489D5833B2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5985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1615546"/>
            <a:ext cx="5589151" cy="2695572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4336619"/>
            <a:ext cx="5589151" cy="1417538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176E-8D2C-4F6E-A2A9-5E030D35E44A}" type="datetimeFigureOut">
              <a:rPr lang="da-DK" smtClean="0"/>
              <a:t>31-07-2018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4699-0596-43A9-8797-489D5833B2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573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1725046"/>
            <a:ext cx="2754074" cy="411161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1725046"/>
            <a:ext cx="2754074" cy="411161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176E-8D2C-4F6E-A2A9-5E030D35E44A}" type="datetimeFigureOut">
              <a:rPr lang="da-DK" smtClean="0"/>
              <a:t>31-07-2018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4699-0596-43A9-8797-489D5833B2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480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345011"/>
            <a:ext cx="5589151" cy="1252534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1588543"/>
            <a:ext cx="2741417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2367064"/>
            <a:ext cx="2741417" cy="3481594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1588543"/>
            <a:ext cx="2754918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2367064"/>
            <a:ext cx="2754918" cy="3481594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176E-8D2C-4F6E-A2A9-5E030D35E44A}" type="datetimeFigureOut">
              <a:rPr lang="da-DK" smtClean="0"/>
              <a:t>31-07-2018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4699-0596-43A9-8797-489D5833B2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9105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176E-8D2C-4F6E-A2A9-5E030D35E44A}" type="datetimeFigureOut">
              <a:rPr lang="da-DK" smtClean="0"/>
              <a:t>31-07-2018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4699-0596-43A9-8797-489D5833B2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424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176E-8D2C-4F6E-A2A9-5E030D35E44A}" type="datetimeFigureOut">
              <a:rPr lang="da-DK" smtClean="0"/>
              <a:t>31-07-2018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4699-0596-43A9-8797-489D5833B2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85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933027"/>
            <a:ext cx="3280589" cy="4605124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176E-8D2C-4F6E-A2A9-5E030D35E44A}" type="datetimeFigureOut">
              <a:rPr lang="da-DK" smtClean="0"/>
              <a:t>31-07-2018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4699-0596-43A9-8797-489D5833B2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703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933027"/>
            <a:ext cx="3280589" cy="4605124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176E-8D2C-4F6E-A2A9-5E030D35E44A}" type="datetimeFigureOut">
              <a:rPr lang="da-DK" smtClean="0"/>
              <a:t>31-07-2018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4699-0596-43A9-8797-489D5833B2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889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345011"/>
            <a:ext cx="5589151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1725046"/>
            <a:ext cx="5589151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A176E-8D2C-4F6E-A2A9-5E030D35E44A}" type="datetimeFigureOut">
              <a:rPr lang="da-DK" smtClean="0"/>
              <a:t>31-07-2018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E4699-0596-43A9-8797-489D5833B2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1618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" y="-1"/>
            <a:ext cx="6480794" cy="648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70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Brugerdefineret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>Kolding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Christina Volgmann</dc:creator>
  <cp:lastModifiedBy>Mette Fersløv Schultz</cp:lastModifiedBy>
  <cp:revision>4</cp:revision>
  <dcterms:created xsi:type="dcterms:W3CDTF">2018-06-07T11:59:39Z</dcterms:created>
  <dcterms:modified xsi:type="dcterms:W3CDTF">2018-07-31T08:01:18Z</dcterms:modified>
</cp:coreProperties>
</file>